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7"/>
  </p:notesMasterIdLst>
  <p:handoutMasterIdLst>
    <p:handoutMasterId r:id="rId8"/>
  </p:handoutMasterIdLst>
  <p:sldIdLst>
    <p:sldId id="1027" r:id="rId2"/>
    <p:sldId id="1028" r:id="rId3"/>
    <p:sldId id="1029" r:id="rId4"/>
    <p:sldId id="1030" r:id="rId5"/>
    <p:sldId id="1031" r:id="rId6"/>
  </p:sldIdLst>
  <p:sldSz cx="12188825" cy="6858000"/>
  <p:notesSz cx="6858000" cy="9144000"/>
  <p:custDataLst>
    <p:tags r:id="rId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27"/>
            <p14:sldId id="1028"/>
            <p14:sldId id="1029"/>
            <p14:sldId id="1030"/>
            <p14:sldId id="10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26" autoAdjust="0"/>
    <p:restoredTop sz="96327" autoAdjust="0"/>
  </p:normalViewPr>
  <p:slideViewPr>
    <p:cSldViewPr snapToGrid="0" snapToObjects="1">
      <p:cViewPr varScale="1">
        <p:scale>
          <a:sx n="149" d="100"/>
          <a:sy n="149" d="100"/>
        </p:scale>
        <p:origin x="192" y="824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gs" Target="tags/tag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2/24/22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2/24/22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15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9"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s://git-scm.com/about/free-and-open-source" TargetMode="External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3C1E39-47A3-4DE2-94D6-ACF90DA5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948" y="1582578"/>
            <a:ext cx="4996403" cy="1234440"/>
          </a:xfrm>
        </p:spPr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9F5EA07-8DDC-4D4D-9AB3-BDA3AABD5294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592948" y="2867279"/>
            <a:ext cx="5116452" cy="416403"/>
          </a:xfrm>
        </p:spPr>
        <p:txBody>
          <a:bodyPr/>
          <a:lstStyle/>
          <a:p>
            <a:r>
              <a:rPr lang="en-US" dirty="0"/>
              <a:t>Version Control System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E98F4A-7B61-7A4A-BE0C-AD4DBF9F52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8414951-144F-8C4A-B7CC-D8B17C9136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84268C3-569C-6843-ABB4-EB591B5E78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9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42DD445-5126-4339-BA1A-042A1A0E6C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4" y="2514600"/>
            <a:ext cx="5485844" cy="1828799"/>
          </a:xfrm>
        </p:spPr>
        <p:txBody>
          <a:bodyPr/>
          <a:lstStyle/>
          <a:p>
            <a:r>
              <a:rPr lang="en-GB" sz="2400" dirty="0"/>
              <a:t>Git is a </a:t>
            </a:r>
            <a:r>
              <a:rPr lang="en-GB" sz="2400" dirty="0">
                <a:hlinkClick r:id="rId2"/>
              </a:rPr>
              <a:t>free and open source</a:t>
            </a:r>
            <a:r>
              <a:rPr lang="en-GB" sz="2400" dirty="0"/>
              <a:t> distributed version control system designed to handle everything from small to very large projects with speed and efficiency</a:t>
            </a:r>
            <a:endParaRPr lang="en-US" sz="2400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5D3AD98-EFBE-FA4A-AA04-DF29ECE040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99" r="-3" b="-3"/>
          <a:stretch/>
        </p:blipFill>
        <p:spPr>
          <a:xfrm>
            <a:off x="6785688" y="10"/>
            <a:ext cx="5403138" cy="67647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7623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041601F-F332-4E1A-BD5F-43747A94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 dirty="0"/>
              <a:t>Git flow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A24B0B11-68AD-C244-9F52-996F95D9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04" y="1600201"/>
            <a:ext cx="9144001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743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8036-F322-A84E-BB24-B3C69C33C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Basic Concepts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1FE03B-82E0-E743-BB3A-91D0350FC0A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DK" dirty="0"/>
              <a:t>1. Repository</a:t>
            </a:r>
            <a:br>
              <a:rPr lang="en-DK" dirty="0"/>
            </a:br>
            <a:r>
              <a:rPr lang="en-DK" dirty="0"/>
              <a:t>The place where you code is storred. Can be local and/or remote</a:t>
            </a:r>
            <a:br>
              <a:rPr lang="en-DK" dirty="0"/>
            </a:br>
            <a:br>
              <a:rPr lang="en-DK" dirty="0"/>
            </a:br>
            <a:r>
              <a:rPr lang="en-DK" dirty="0"/>
              <a:t>2. Branch</a:t>
            </a:r>
            <a:br>
              <a:rPr lang="en-DK" dirty="0"/>
            </a:br>
            <a:r>
              <a:rPr lang="en-DK" dirty="0"/>
              <a:t>Is a movable pointer to one of the commits.</a:t>
            </a:r>
            <a:br>
              <a:rPr lang="en-DK" dirty="0"/>
            </a:br>
            <a:br>
              <a:rPr lang="en-DK" dirty="0"/>
            </a:br>
            <a:r>
              <a:rPr lang="en-DK" dirty="0"/>
              <a:t>3. Commit</a:t>
            </a:r>
            <a:br>
              <a:rPr lang="en-DK" dirty="0"/>
            </a:br>
            <a:r>
              <a:rPr lang="en-DK" dirty="0"/>
              <a:t>Snapshot of the project with the newly added changes</a:t>
            </a:r>
            <a:br>
              <a:rPr lang="en-DK" dirty="0"/>
            </a:br>
            <a:br>
              <a:rPr lang="en-DK" dirty="0"/>
            </a:br>
            <a:r>
              <a:rPr lang="en-DK" dirty="0"/>
              <a:t>4. Clone</a:t>
            </a:r>
            <a:br>
              <a:rPr lang="en-DK" dirty="0"/>
            </a:br>
            <a:r>
              <a:rPr lang="en-DK" dirty="0"/>
              <a:t>Local copy of the repository. </a:t>
            </a:r>
            <a:br>
              <a:rPr lang="en-DK" dirty="0"/>
            </a:br>
            <a:br>
              <a:rPr lang="en-DK" dirty="0"/>
            </a:br>
            <a:r>
              <a:rPr lang="en-DK" dirty="0"/>
              <a:t>5. Fork</a:t>
            </a:r>
            <a:br>
              <a:rPr lang="en-DK" dirty="0"/>
            </a:br>
            <a:r>
              <a:rPr lang="en-DK" dirty="0"/>
              <a:t>Copy of the main repository, under your own name.</a:t>
            </a:r>
          </a:p>
        </p:txBody>
      </p:sp>
      <p:pic>
        <p:nvPicPr>
          <p:cNvPr id="7" name="Picture 6" descr="A picture containing sky, tree, outdoor, plant&#10;&#10;Description automatically generated">
            <a:extLst>
              <a:ext uri="{FF2B5EF4-FFF2-40B4-BE49-F238E27FC236}">
                <a16:creationId xmlns:a16="http://schemas.microsoft.com/office/drawing/2014/main" id="{4A2EBECE-BECA-F545-A399-0D2A0C2D9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499" y="0"/>
            <a:ext cx="3859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4EBAC-6B11-1A4B-9D36-A283DFD02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Git solutions with added tools/services etc. </a:t>
            </a:r>
          </a:p>
        </p:txBody>
      </p:sp>
      <p:pic>
        <p:nvPicPr>
          <p:cNvPr id="1028" name="Picture 4" descr="Github Logo Png - Github, Transparent Png - kindpng">
            <a:extLst>
              <a:ext uri="{FF2B5EF4-FFF2-40B4-BE49-F238E27FC236}">
                <a16:creationId xmlns:a16="http://schemas.microsoft.com/office/drawing/2014/main" id="{B2DB79D8-AD47-864D-84F6-B938DC34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943" y="1549453"/>
            <a:ext cx="3488184" cy="12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GitLab Logo in SVG Vector or PNG File Format - Logo.wine">
            <a:extLst>
              <a:ext uri="{FF2B5EF4-FFF2-40B4-BE49-F238E27FC236}">
                <a16:creationId xmlns:a16="http://schemas.microsoft.com/office/drawing/2014/main" id="{E28E2934-64EA-204C-8B4D-064A0D6CE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844" y="1435823"/>
            <a:ext cx="2941223" cy="196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5 Components of Azure DevOps - ParkMyCloud">
            <a:extLst>
              <a:ext uri="{FF2B5EF4-FFF2-40B4-BE49-F238E27FC236}">
                <a16:creationId xmlns:a16="http://schemas.microsoft.com/office/drawing/2014/main" id="{DEC90213-F2AB-4A45-B154-7A5B2D9BC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182" y="3815408"/>
            <a:ext cx="2715878" cy="169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tbucket Logo Vector (SVG, PDF, Ai, EPS, CDR) Free Download - Logowik.com">
            <a:extLst>
              <a:ext uri="{FF2B5EF4-FFF2-40B4-BE49-F238E27FC236}">
                <a16:creationId xmlns:a16="http://schemas.microsoft.com/office/drawing/2014/main" id="{6DFC5BE2-850A-B643-8E50-197B444C2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17" b="36088"/>
          <a:stretch/>
        </p:blipFill>
        <p:spPr bwMode="auto">
          <a:xfrm>
            <a:off x="1192896" y="4038710"/>
            <a:ext cx="439917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8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33</TotalTime>
  <Words>122</Words>
  <Application>Microsoft Macintosh PowerPoint</Application>
  <PresentationFormat>Custom</PresentationFormat>
  <Paragraphs>8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Git</vt:lpstr>
      <vt:lpstr>PowerPoint Presentation</vt:lpstr>
      <vt:lpstr>Git flow</vt:lpstr>
      <vt:lpstr>Basic Concepts</vt:lpstr>
      <vt:lpstr>Git solutions with added tools/services etc.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6</cp:revision>
  <dcterms:created xsi:type="dcterms:W3CDTF">2022-02-24T08:32:59Z</dcterms:created>
  <dcterms:modified xsi:type="dcterms:W3CDTF">2022-02-24T12:06:51Z</dcterms:modified>
</cp:coreProperties>
</file>